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8" r:id="rId4"/>
    <p:sldId id="293" r:id="rId5"/>
    <p:sldId id="292" r:id="rId6"/>
    <p:sldId id="291" r:id="rId7"/>
    <p:sldId id="290" r:id="rId8"/>
    <p:sldId id="289" r:id="rId9"/>
    <p:sldId id="287" r:id="rId10"/>
    <p:sldId id="294" r:id="rId11"/>
    <p:sldId id="295" r:id="rId12"/>
    <p:sldId id="297" r:id="rId13"/>
    <p:sldId id="296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F661D-DB19-4F5E-8663-7B7322A5F62F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3FB7-8FF6-4133-9603-FA8269967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Экран (16:9)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kudryashova</cp:lastModifiedBy>
  <cp:revision>13</cp:revision>
  <dcterms:created xsi:type="dcterms:W3CDTF">2021-01-24T18:23:19Z</dcterms:created>
  <dcterms:modified xsi:type="dcterms:W3CDTF">2021-02-03T08:29:19Z</dcterms:modified>
</cp:coreProperties>
</file>